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2"/>
  </p:notesMasterIdLst>
  <p:handoutMasterIdLst>
    <p:handoutMasterId r:id="rId53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03" r:id="rId12"/>
    <p:sldId id="302" r:id="rId13"/>
    <p:sldId id="304" r:id="rId14"/>
    <p:sldId id="306" r:id="rId15"/>
    <p:sldId id="308" r:id="rId16"/>
    <p:sldId id="307" r:id="rId17"/>
    <p:sldId id="309" r:id="rId18"/>
    <p:sldId id="305" r:id="rId19"/>
    <p:sldId id="311" r:id="rId20"/>
    <p:sldId id="315" r:id="rId21"/>
    <p:sldId id="320" r:id="rId22"/>
    <p:sldId id="322" r:id="rId23"/>
    <p:sldId id="323" r:id="rId24"/>
    <p:sldId id="324" r:id="rId25"/>
    <p:sldId id="321" r:id="rId26"/>
    <p:sldId id="316" r:id="rId27"/>
    <p:sldId id="325" r:id="rId28"/>
    <p:sldId id="326" r:id="rId29"/>
    <p:sldId id="327" r:id="rId30"/>
    <p:sldId id="313" r:id="rId31"/>
    <p:sldId id="310" r:id="rId32"/>
    <p:sldId id="277" r:id="rId33"/>
    <p:sldId id="262" r:id="rId34"/>
    <p:sldId id="289" r:id="rId35"/>
    <p:sldId id="264" r:id="rId36"/>
    <p:sldId id="258" r:id="rId37"/>
    <p:sldId id="278" r:id="rId38"/>
    <p:sldId id="266" r:id="rId39"/>
    <p:sldId id="292" r:id="rId40"/>
    <p:sldId id="293" r:id="rId41"/>
    <p:sldId id="280" r:id="rId42"/>
    <p:sldId id="270" r:id="rId43"/>
    <p:sldId id="271" r:id="rId44"/>
    <p:sldId id="287" r:id="rId45"/>
    <p:sldId id="260" r:id="rId46"/>
    <p:sldId id="282" r:id="rId47"/>
    <p:sldId id="283" r:id="rId48"/>
    <p:sldId id="294" r:id="rId49"/>
    <p:sldId id="275" r:id="rId50"/>
    <p:sldId id="276" r:id="rId5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07" d="100"/>
          <a:sy n="107" d="100"/>
        </p:scale>
        <p:origin x="84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218"/>
            <a:ext cx="12192000" cy="40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데이터 흐름도</a:t>
            </a:r>
            <a:endParaRPr lang="en-US" altLang="ko-KR" dirty="0"/>
          </a:p>
          <a:p>
            <a:r>
              <a:rPr lang="ko-KR" altLang="en-US" dirty="0" err="1"/>
              <a:t>쿼리문</a:t>
            </a:r>
            <a:endParaRPr lang="en-US" altLang="ko-KR" dirty="0"/>
          </a:p>
          <a:p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040B33-EB7B-9C9E-1EF8-05E3DD6C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62" y="1268759"/>
            <a:ext cx="8336076" cy="43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EC729D-D71E-FFDA-0152-759762BA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988840"/>
            <a:ext cx="8136904" cy="7455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19664C0-E15A-8F0B-36F2-FB4C45E7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1573"/>
            <a:ext cx="8064896" cy="12555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4DAABE6-44AC-293C-1DDA-5286A1015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0960" cy="14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D966974-AC61-6DFA-5E59-CC40FA2F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8841"/>
            <a:ext cx="4425858" cy="288032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10D6B0F-FB2E-6253-DD38-60B4FA2A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88840"/>
            <a:ext cx="489230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BD6DC83-4E0B-8B20-B10B-4BB7E5AE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4801527" cy="324036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C17A370-7846-0BDD-50E4-3223F8F4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8840"/>
            <a:ext cx="471299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2FC4C0-2C5D-1C48-E73E-F67CA0ED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5848651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C2CA7C-C099-F744-94BA-1E246096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0720" cy="611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70C3DA5-C6BF-F21C-72DA-A737C02B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3300"/>
            <a:ext cx="6480720" cy="1507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5D47373-FBE3-3BB5-3743-01BA3B8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3562533" cy="1352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C87F89C-2163-4D56-B84A-5C18C08E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700808"/>
            <a:ext cx="4320480" cy="1873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888D535-5FC7-BA24-376E-C87C89C4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00808"/>
            <a:ext cx="4863060" cy="187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8BBC7A-E21C-0972-0FCD-98C5009D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700808"/>
            <a:ext cx="4959506" cy="1584176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234B8EA-15ED-66AC-C6C0-CEEF085B2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00808"/>
            <a:ext cx="4934707" cy="1584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pic>
        <p:nvPicPr>
          <p:cNvPr id="6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73B61DB3-E985-EC52-12F4-0735F4F9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5264421" cy="2540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66FF-E068-88CD-40D7-1358B73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944" cy="5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제품 혜택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멋지고 세련된 제품</a:t>
            </a:r>
          </a:p>
          <a:p>
            <a:pPr rtl="0"/>
            <a:r>
              <a:rPr lang="ko-KR" altLang="en-US" noProof="1"/>
              <a:t>해당 분야 커뮤니티 연결 </a:t>
            </a:r>
          </a:p>
          <a:p>
            <a:pPr rtl="0"/>
            <a:r>
              <a:rPr lang="ko-KR" altLang="en-US" noProof="1"/>
              <a:t>온라인 스토어와 시장 전환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38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52" y="-7143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5" name="날짜 개체 틀 10">
            <a:extLst>
              <a:ext uri="{FF2B5EF4-FFF2-40B4-BE49-F238E27FC236}">
                <a16:creationId xmlns:a16="http://schemas.microsoft.com/office/drawing/2014/main" id="{71B3265D-DD5C-14C7-71ED-A687BFE3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F0905-7130-2385-3542-A2061392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144"/>
            <a:ext cx="8647659" cy="6356350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3C8761A3-0758-A76A-88C3-53049712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상태천이도</a:t>
            </a:r>
            <a:br>
              <a:rPr lang="en-US" altLang="ko-KR" dirty="0"/>
            </a:br>
            <a:r>
              <a:rPr lang="ko-KR" altLang="en-US" dirty="0"/>
              <a:t>데이터 흐름도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1559</Words>
  <Application>Microsoft Office PowerPoint</Application>
  <PresentationFormat>와이드스크린</PresentationFormat>
  <Paragraphs>528</Paragraphs>
  <Slides>47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회사 소개</vt:lpstr>
      <vt:lpstr>해결 방법</vt:lpstr>
      <vt:lpstr>제품 개요</vt:lpstr>
      <vt:lpstr>제품 혜택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63</cp:revision>
  <dcterms:created xsi:type="dcterms:W3CDTF">2023-03-21T04:41:08Z</dcterms:created>
  <dcterms:modified xsi:type="dcterms:W3CDTF">2023-03-23T08:13:06Z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